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Times New Roman Bold" charset="1" panose="02030802070405020303"/>
      <p:regular r:id="rId7"/>
    </p:embeddedFont>
    <p:embeddedFont>
      <p:font typeface="Times New Roman" charset="1" panose="02030502070405020303"/>
      <p:regular r:id="rId8"/>
    </p:embeddedFont>
    <p:embeddedFont>
      <p:font typeface="Canva Sans Bold" charset="1" panose="020B0803030501040103"/>
      <p:regular r:id="rId9"/>
    </p:embeddedFont>
    <p:embeddedFont>
      <p:font typeface="Canva Sans" charset="1" panose="020B0503030501040103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0" y="1844055"/>
            <a:ext cx="18288000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4670078" y="230505"/>
            <a:ext cx="8947845" cy="7981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 b="true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TITLE OF THE STUDY (</a:t>
            </a:r>
            <a:r>
              <a:rPr lang="en-US" sz="4200" b="true">
                <a:solidFill>
                  <a:srgbClr val="000000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ALL CAPS)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04762" y="1152540"/>
            <a:ext cx="17478476" cy="453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Author, Second Author; Department of OBGYN, Institution, City, State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028700" y="2044080"/>
            <a:ext cx="5422268" cy="10991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Introduction / Backgroun</a:t>
            </a: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d</a:t>
            </a:r>
          </a:p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Provide 2–3 lines explaining the context and relevance of your study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28700" y="4760595"/>
            <a:ext cx="5422268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Objecti</a:t>
            </a: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ves</a:t>
            </a:r>
          </a:p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Clearly state the study objective(s).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6865229"/>
            <a:ext cx="5422268" cy="10991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Mat</a:t>
            </a: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erials and Methods</a:t>
            </a:r>
          </a:p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Describe the study design, methodology, and sample size</a:t>
            </a:r>
          </a:p>
        </p:txBody>
      </p:sp>
      <p:sp>
        <p:nvSpPr>
          <p:cNvPr name="AutoShape 8" id="8"/>
          <p:cNvSpPr/>
          <p:nvPr/>
        </p:nvSpPr>
        <p:spPr>
          <a:xfrm>
            <a:off x="8336818" y="6133768"/>
            <a:ext cx="9951182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>
            <a:off x="8336818" y="1844055"/>
            <a:ext cx="0" cy="6989721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>
            <a:off x="0" y="8814726"/>
            <a:ext cx="18288000" cy="1905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8576822" y="2044080"/>
            <a:ext cx="9572526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</a:t>
            </a: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esults</a:t>
            </a:r>
          </a:p>
          <a:p>
            <a:pPr algn="l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</a:t>
            </a:r>
            <a:r>
              <a:rPr lang="en-US" sz="21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ummarize key findings. Add charts/images if needed.No video links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576822" y="6333793"/>
            <a:ext cx="8825086" cy="727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Conc</a:t>
            </a: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lusion</a:t>
            </a:r>
          </a:p>
          <a:p>
            <a:pPr algn="l">
              <a:lnSpc>
                <a:spcPts val="2940"/>
              </a:lnSpc>
            </a:pPr>
            <a:r>
              <a:rPr lang="en-US" sz="21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Mention key takeaways and clinical relevance.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028700" y="8875395"/>
            <a:ext cx="5422268" cy="3562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0"/>
              </a:lnSpc>
            </a:pPr>
            <a:r>
              <a:rPr lang="en-US" sz="21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References (max 3)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DAGtZlfezM4</dc:identifier>
  <dcterms:modified xsi:type="dcterms:W3CDTF">2011-08-01T06:04:30Z</dcterms:modified>
  <cp:revision>1</cp:revision>
  <dc:title>gesticon eposter template</dc:title>
</cp:coreProperties>
</file>